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59" r:id="rId5"/>
    <p:sldId id="260" r:id="rId6"/>
    <p:sldId id="261" r:id="rId7"/>
    <p:sldId id="262" r:id="rId8"/>
    <p:sldId id="263"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6D778C0-2432-44CF-8830-58E436FECD37}" v="4" dt="2024-03-12T04:23:39.2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thi bethu" userId="57f51b3cf385e8db" providerId="LiveId" clId="{96D778C0-2432-44CF-8830-58E436FECD37}"/>
    <pc:docChg chg="custSel modSld sldOrd">
      <pc:chgData name="krithi bethu" userId="57f51b3cf385e8db" providerId="LiveId" clId="{96D778C0-2432-44CF-8830-58E436FECD37}" dt="2024-03-12T04:24:07.159" v="325" actId="14100"/>
      <pc:docMkLst>
        <pc:docMk/>
      </pc:docMkLst>
      <pc:sldChg chg="addSp delSp modSp mod">
        <pc:chgData name="krithi bethu" userId="57f51b3cf385e8db" providerId="LiveId" clId="{96D778C0-2432-44CF-8830-58E436FECD37}" dt="2024-03-12T04:24:07.159" v="325" actId="14100"/>
        <pc:sldMkLst>
          <pc:docMk/>
          <pc:sldMk cId="897149556" sldId="257"/>
        </pc:sldMkLst>
        <pc:spChg chg="mod">
          <ac:chgData name="krithi bethu" userId="57f51b3cf385e8db" providerId="LiveId" clId="{96D778C0-2432-44CF-8830-58E436FECD37}" dt="2024-03-12T04:19:57.681" v="297" actId="1076"/>
          <ac:spMkLst>
            <pc:docMk/>
            <pc:sldMk cId="897149556" sldId="257"/>
            <ac:spMk id="2" creationId="{42072A2B-CED3-5274-D7D2-682534D5363A}"/>
          </ac:spMkLst>
        </pc:spChg>
        <pc:spChg chg="del mod">
          <ac:chgData name="krithi bethu" userId="57f51b3cf385e8db" providerId="LiveId" clId="{96D778C0-2432-44CF-8830-58E436FECD37}" dt="2024-03-12T04:21:32.816" v="314"/>
          <ac:spMkLst>
            <pc:docMk/>
            <pc:sldMk cId="897149556" sldId="257"/>
            <ac:spMk id="3" creationId="{B084E880-8413-3347-A3F0-A06E3EE2F6BC}"/>
          </ac:spMkLst>
        </pc:spChg>
        <pc:spChg chg="add del mod">
          <ac:chgData name="krithi bethu" userId="57f51b3cf385e8db" providerId="LiveId" clId="{96D778C0-2432-44CF-8830-58E436FECD37}" dt="2024-03-12T04:23:39.248" v="320"/>
          <ac:spMkLst>
            <pc:docMk/>
            <pc:sldMk cId="897149556" sldId="257"/>
            <ac:spMk id="6" creationId="{2472B6B8-256B-4EF7-B190-90F440D74608}"/>
          </ac:spMkLst>
        </pc:spChg>
        <pc:picChg chg="add del mod">
          <ac:chgData name="krithi bethu" userId="57f51b3cf385e8db" providerId="LiveId" clId="{96D778C0-2432-44CF-8830-58E436FECD37}" dt="2024-03-12T04:22:08.931" v="319" actId="21"/>
          <ac:picMkLst>
            <pc:docMk/>
            <pc:sldMk cId="897149556" sldId="257"/>
            <ac:picMk id="4" creationId="{CADE0C23-D510-1625-038A-3FCF58FEC544}"/>
          </ac:picMkLst>
        </pc:picChg>
        <pc:picChg chg="add mod">
          <ac:chgData name="krithi bethu" userId="57f51b3cf385e8db" providerId="LiveId" clId="{96D778C0-2432-44CF-8830-58E436FECD37}" dt="2024-03-12T04:24:07.159" v="325" actId="14100"/>
          <ac:picMkLst>
            <pc:docMk/>
            <pc:sldMk cId="897149556" sldId="257"/>
            <ac:picMk id="7" creationId="{D40D40A1-6C55-BD9D-7408-DB96BDBF773B}"/>
          </ac:picMkLst>
        </pc:picChg>
      </pc:sldChg>
      <pc:sldChg chg="delSp modSp mod">
        <pc:chgData name="krithi bethu" userId="57f51b3cf385e8db" providerId="LiveId" clId="{96D778C0-2432-44CF-8830-58E436FECD37}" dt="2024-03-12T04:15:22.208" v="163" actId="255"/>
        <pc:sldMkLst>
          <pc:docMk/>
          <pc:sldMk cId="3592464561" sldId="259"/>
        </pc:sldMkLst>
        <pc:spChg chg="del mod">
          <ac:chgData name="krithi bethu" userId="57f51b3cf385e8db" providerId="LiveId" clId="{96D778C0-2432-44CF-8830-58E436FECD37}" dt="2024-03-12T04:14:22.606" v="157" actId="21"/>
          <ac:spMkLst>
            <pc:docMk/>
            <pc:sldMk cId="3592464561" sldId="259"/>
            <ac:spMk id="2" creationId="{95B1DD13-6CAE-6680-991E-76FFD2474D6D}"/>
          </ac:spMkLst>
        </pc:spChg>
        <pc:spChg chg="mod">
          <ac:chgData name="krithi bethu" userId="57f51b3cf385e8db" providerId="LiveId" clId="{96D778C0-2432-44CF-8830-58E436FECD37}" dt="2024-03-12T04:15:22.208" v="163" actId="255"/>
          <ac:spMkLst>
            <pc:docMk/>
            <pc:sldMk cId="3592464561" sldId="259"/>
            <ac:spMk id="3" creationId="{1F65D0DE-9D0A-37AA-D13D-4ECCE2006070}"/>
          </ac:spMkLst>
        </pc:spChg>
      </pc:sldChg>
      <pc:sldChg chg="addSp delSp modSp mod">
        <pc:chgData name="krithi bethu" userId="57f51b3cf385e8db" providerId="LiveId" clId="{96D778C0-2432-44CF-8830-58E436FECD37}" dt="2024-03-12T03:59:31.353" v="2" actId="14100"/>
        <pc:sldMkLst>
          <pc:docMk/>
          <pc:sldMk cId="1085154503" sldId="260"/>
        </pc:sldMkLst>
        <pc:spChg chg="del">
          <ac:chgData name="krithi bethu" userId="57f51b3cf385e8db" providerId="LiveId" clId="{96D778C0-2432-44CF-8830-58E436FECD37}" dt="2024-03-12T03:59:19.970" v="0" actId="931"/>
          <ac:spMkLst>
            <pc:docMk/>
            <pc:sldMk cId="1085154503" sldId="260"/>
            <ac:spMk id="3" creationId="{B6544ADD-B697-CB65-C396-22ACD28FB9B5}"/>
          </ac:spMkLst>
        </pc:spChg>
        <pc:picChg chg="add mod">
          <ac:chgData name="krithi bethu" userId="57f51b3cf385e8db" providerId="LiveId" clId="{96D778C0-2432-44CF-8830-58E436FECD37}" dt="2024-03-12T03:59:31.353" v="2" actId="14100"/>
          <ac:picMkLst>
            <pc:docMk/>
            <pc:sldMk cId="1085154503" sldId="260"/>
            <ac:picMk id="5" creationId="{F823BBB1-2642-3CB0-2696-3FCD01E57BFF}"/>
          </ac:picMkLst>
        </pc:picChg>
      </pc:sldChg>
      <pc:sldChg chg="modSp mod ord">
        <pc:chgData name="krithi bethu" userId="57f51b3cf385e8db" providerId="LiveId" clId="{96D778C0-2432-44CF-8830-58E436FECD37}" dt="2024-03-12T04:12:01.411" v="138" actId="20577"/>
        <pc:sldMkLst>
          <pc:docMk/>
          <pc:sldMk cId="975905170" sldId="261"/>
        </pc:sldMkLst>
        <pc:spChg chg="mod">
          <ac:chgData name="krithi bethu" userId="57f51b3cf385e8db" providerId="LiveId" clId="{96D778C0-2432-44CF-8830-58E436FECD37}" dt="2024-03-12T04:12:01.411" v="138" actId="20577"/>
          <ac:spMkLst>
            <pc:docMk/>
            <pc:sldMk cId="975905170" sldId="261"/>
            <ac:spMk id="3" creationId="{D2316A78-C011-9C65-3A5A-36583486003D}"/>
          </ac:spMkLst>
        </pc:spChg>
      </pc:sldChg>
      <pc:sldChg chg="modSp mod">
        <pc:chgData name="krithi bethu" userId="57f51b3cf385e8db" providerId="LiveId" clId="{96D778C0-2432-44CF-8830-58E436FECD37}" dt="2024-03-12T04:18:24.041" v="296" actId="20577"/>
        <pc:sldMkLst>
          <pc:docMk/>
          <pc:sldMk cId="2718283386" sldId="262"/>
        </pc:sldMkLst>
        <pc:spChg chg="mod">
          <ac:chgData name="krithi bethu" userId="57f51b3cf385e8db" providerId="LiveId" clId="{96D778C0-2432-44CF-8830-58E436FECD37}" dt="2024-03-12T04:15:53.068" v="206" actId="20577"/>
          <ac:spMkLst>
            <pc:docMk/>
            <pc:sldMk cId="2718283386" sldId="262"/>
            <ac:spMk id="2" creationId="{B9027850-8BB0-22AE-FEB9-9B9B6E9F8708}"/>
          </ac:spMkLst>
        </pc:spChg>
        <pc:spChg chg="mod">
          <ac:chgData name="krithi bethu" userId="57f51b3cf385e8db" providerId="LiveId" clId="{96D778C0-2432-44CF-8830-58E436FECD37}" dt="2024-03-12T04:18:24.041" v="296" actId="20577"/>
          <ac:spMkLst>
            <pc:docMk/>
            <pc:sldMk cId="2718283386" sldId="262"/>
            <ac:spMk id="3" creationId="{A197C8C2-06AC-6AB9-E8F0-C73E5733AE79}"/>
          </ac:spMkLst>
        </pc:spChg>
      </pc:sldChg>
    </pc:docChg>
  </pc:docChgLst>
</pc:chgInfo>
</file>

<file path=ppt/media/image1.jpeg>
</file>

<file path=ppt/media/image2.pn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E277E9-AC6D-4771-B53F-D6DE969C1F9D}" type="datetimeFigureOut">
              <a:rPr lang="en-IN" smtClean="0"/>
              <a:t>09-03-2024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824287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E277E9-AC6D-4771-B53F-D6DE969C1F9D}" type="datetimeFigureOut">
              <a:rPr lang="en-IN" smtClean="0"/>
              <a:t>09-03-2024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1709153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09-03-2024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37777015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09-03-2024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15572442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09-03-2024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41033147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09-03-2024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42422125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09-03-2024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9239116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E277E9-AC6D-4771-B53F-D6DE969C1F9D}" type="datetimeFigureOut">
              <a:rPr lang="en-IN" smtClean="0"/>
              <a:t>09-03-2024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29438174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E277E9-AC6D-4771-B53F-D6DE969C1F9D}" type="datetimeFigureOut">
              <a:rPr lang="en-IN" smtClean="0"/>
              <a:t>09-03-2024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3717566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E277E9-AC6D-4771-B53F-D6DE969C1F9D}" type="datetimeFigureOut">
              <a:rPr lang="en-IN" smtClean="0"/>
              <a:t>09-03-2024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327723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E277E9-AC6D-4771-B53F-D6DE969C1F9D}" type="datetimeFigureOut">
              <a:rPr lang="en-IN" smtClean="0"/>
              <a:t>09-03-2024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3962842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E277E9-AC6D-4771-B53F-D6DE969C1F9D}" type="datetimeFigureOut">
              <a:rPr lang="en-IN" smtClean="0"/>
              <a:t>09-03-2024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2083642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E277E9-AC6D-4771-B53F-D6DE969C1F9D}" type="datetimeFigureOut">
              <a:rPr lang="en-IN" smtClean="0"/>
              <a:t>09-03-2024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1106859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2E277E9-AC6D-4771-B53F-D6DE969C1F9D}" type="datetimeFigureOut">
              <a:rPr lang="en-IN" smtClean="0"/>
              <a:t>09-03-2024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2465275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E277E9-AC6D-4771-B53F-D6DE969C1F9D}" type="datetimeFigureOut">
              <a:rPr lang="en-IN" smtClean="0"/>
              <a:t>09-03-2024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445578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E277E9-AC6D-4771-B53F-D6DE969C1F9D}" type="datetimeFigureOut">
              <a:rPr lang="en-IN" smtClean="0"/>
              <a:t>09-03-2024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2665536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72E277E9-AC6D-4771-B53F-D6DE969C1F9D}" type="datetimeFigureOut">
              <a:rPr lang="en-IN" smtClean="0"/>
              <a:t>09-03-2024</a:t>
            </a:fld>
            <a:endParaRPr lang="en-IN"/>
          </a:p>
        </p:txBody>
      </p:sp>
      <p:sp>
        <p:nvSpPr>
          <p:cNvPr id="6" name="Footer Placeholder 5"/>
          <p:cNvSpPr>
            <a:spLocks noGrp="1"/>
          </p:cNvSpPr>
          <p:nvPr>
            <p:ph type="ftr" sz="quarter" idx="11"/>
          </p:nvPr>
        </p:nvSpPr>
        <p:spPr>
          <a:xfrm>
            <a:off x="1141412" y="5883275"/>
            <a:ext cx="5105400" cy="365125"/>
          </a:xfrm>
        </p:spPr>
        <p:txBody>
          <a:bodyPr/>
          <a:lstStyle/>
          <a:p>
            <a:endParaRPr lang="en-IN"/>
          </a:p>
        </p:txBody>
      </p:sp>
      <p:sp>
        <p:nvSpPr>
          <p:cNvPr id="7" name="Slide Number Placeholder 6"/>
          <p:cNvSpPr>
            <a:spLocks noGrp="1"/>
          </p:cNvSpPr>
          <p:nvPr>
            <p:ph type="sldNum" sz="quarter" idx="12"/>
          </p:nvPr>
        </p:nvSpPr>
        <p:spPr>
          <a:xfrm>
            <a:off x="10742612" y="5883275"/>
            <a:ext cx="322567" cy="365125"/>
          </a:xfrm>
        </p:spPr>
        <p:txBody>
          <a:bodyPr/>
          <a:lstStyle/>
          <a:p>
            <a:fld id="{8F64D759-CD48-4068-A21B-7ED3E1F7393F}" type="slidenum">
              <a:rPr lang="en-IN" smtClean="0"/>
              <a:t>‹#›</a:t>
            </a:fld>
            <a:endParaRPr lang="en-IN"/>
          </a:p>
        </p:txBody>
      </p:sp>
    </p:spTree>
    <p:extLst>
      <p:ext uri="{BB962C8B-B14F-4D97-AF65-F5344CB8AC3E}">
        <p14:creationId xmlns:p14="http://schemas.microsoft.com/office/powerpoint/2010/main" val="1078805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72E277E9-AC6D-4771-B53F-D6DE969C1F9D}" type="datetimeFigureOut">
              <a:rPr lang="en-IN" smtClean="0"/>
              <a:t>09-03-2024</a:t>
            </a:fld>
            <a:endParaRPr lang="en-IN"/>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IN"/>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F64D759-CD48-4068-A21B-7ED3E1F7393F}" type="slidenum">
              <a:rPr lang="en-IN" smtClean="0"/>
              <a:t>‹#›</a:t>
            </a:fld>
            <a:endParaRPr lang="en-IN"/>
          </a:p>
        </p:txBody>
      </p:sp>
    </p:spTree>
    <p:extLst>
      <p:ext uri="{BB962C8B-B14F-4D97-AF65-F5344CB8AC3E}">
        <p14:creationId xmlns:p14="http://schemas.microsoft.com/office/powerpoint/2010/main" val="1114648988"/>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75AAE-4F35-4B07-8B3D-5CC98ECED895}"/>
              </a:ext>
            </a:extLst>
          </p:cNvPr>
          <p:cNvSpPr>
            <a:spLocks noGrp="1"/>
          </p:cNvSpPr>
          <p:nvPr>
            <p:ph type="ctrTitle"/>
          </p:nvPr>
        </p:nvSpPr>
        <p:spPr>
          <a:xfrm>
            <a:off x="954799" y="0"/>
            <a:ext cx="9122261" cy="2052735"/>
          </a:xfrm>
        </p:spPr>
        <p:txBody>
          <a:bodyPr>
            <a:normAutofit/>
          </a:bodyPr>
          <a:lstStyle/>
          <a:p>
            <a:r>
              <a:rPr lang="en-IN" dirty="0" err="1">
                <a:solidFill>
                  <a:srgbClr val="00B0F0"/>
                </a:solidFill>
                <a:latin typeface="Bookman Old Style" panose="02050604050505020204" pitchFamily="18" charset="0"/>
              </a:rPr>
              <a:t>Diy</a:t>
            </a:r>
            <a:r>
              <a:rPr lang="en-IN" dirty="0">
                <a:solidFill>
                  <a:srgbClr val="00B0F0"/>
                </a:solidFill>
                <a:latin typeface="Bookman Old Style" panose="02050604050505020204" pitchFamily="18" charset="0"/>
              </a:rPr>
              <a:t> project	</a:t>
            </a:r>
          </a:p>
        </p:txBody>
      </p:sp>
      <p:sp>
        <p:nvSpPr>
          <p:cNvPr id="3" name="Subtitle 2">
            <a:extLst>
              <a:ext uri="{FF2B5EF4-FFF2-40B4-BE49-F238E27FC236}">
                <a16:creationId xmlns:a16="http://schemas.microsoft.com/office/drawing/2014/main" id="{2154863B-CF60-106C-B431-7EA8E30D4400}"/>
              </a:ext>
            </a:extLst>
          </p:cNvPr>
          <p:cNvSpPr>
            <a:spLocks noGrp="1"/>
          </p:cNvSpPr>
          <p:nvPr>
            <p:ph type="subTitle" idx="1"/>
          </p:nvPr>
        </p:nvSpPr>
        <p:spPr/>
        <p:txBody>
          <a:bodyPr/>
          <a:lstStyle/>
          <a:p>
            <a:endParaRPr lang="en-IN" dirty="0"/>
          </a:p>
        </p:txBody>
      </p:sp>
    </p:spTree>
    <p:extLst>
      <p:ext uri="{BB962C8B-B14F-4D97-AF65-F5344CB8AC3E}">
        <p14:creationId xmlns:p14="http://schemas.microsoft.com/office/powerpoint/2010/main" val="13576337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72A2B-CED3-5274-D7D2-682534D5363A}"/>
              </a:ext>
            </a:extLst>
          </p:cNvPr>
          <p:cNvSpPr>
            <a:spLocks noGrp="1"/>
          </p:cNvSpPr>
          <p:nvPr>
            <p:ph type="title"/>
          </p:nvPr>
        </p:nvSpPr>
        <p:spPr>
          <a:xfrm>
            <a:off x="1066768" y="826536"/>
            <a:ext cx="9905998" cy="3402563"/>
          </a:xfrm>
        </p:spPr>
        <p:txBody>
          <a:bodyPr/>
          <a:lstStyle/>
          <a:p>
            <a:r>
              <a:rPr lang="en-IN" dirty="0" err="1">
                <a:solidFill>
                  <a:srgbClr val="00B0F0"/>
                </a:solidFill>
              </a:rPr>
              <a:t>Iot</a:t>
            </a:r>
            <a:r>
              <a:rPr lang="en-IN" dirty="0">
                <a:solidFill>
                  <a:srgbClr val="00B0F0"/>
                </a:solidFill>
              </a:rPr>
              <a:t> based </a:t>
            </a:r>
            <a:r>
              <a:rPr lang="en-IN" dirty="0" err="1">
                <a:solidFill>
                  <a:srgbClr val="00B0F0"/>
                </a:solidFill>
              </a:rPr>
              <a:t>lpg</a:t>
            </a:r>
            <a:r>
              <a:rPr lang="en-IN" dirty="0">
                <a:solidFill>
                  <a:srgbClr val="00B0F0"/>
                </a:solidFill>
              </a:rPr>
              <a:t> gas leakage detection system</a:t>
            </a:r>
          </a:p>
        </p:txBody>
      </p:sp>
      <p:pic>
        <p:nvPicPr>
          <p:cNvPr id="7" name="Content Placeholder 6">
            <a:extLst>
              <a:ext uri="{FF2B5EF4-FFF2-40B4-BE49-F238E27FC236}">
                <a16:creationId xmlns:a16="http://schemas.microsoft.com/office/drawing/2014/main" id="{D40D40A1-6C55-BD9D-7408-DB96BDBF773B}"/>
              </a:ext>
            </a:extLst>
          </p:cNvPr>
          <p:cNvPicPr>
            <a:picLocks noGrp="1" noChangeAspect="1"/>
          </p:cNvPicPr>
          <p:nvPr>
            <p:ph idx="1"/>
          </p:nvPr>
        </p:nvPicPr>
        <p:blipFill>
          <a:blip r:embed="rId2"/>
          <a:stretch>
            <a:fillRect/>
          </a:stretch>
        </p:blipFill>
        <p:spPr>
          <a:xfrm>
            <a:off x="4581332" y="3118303"/>
            <a:ext cx="3076768" cy="2728879"/>
          </a:xfrm>
          <a:prstGeom prst="rect">
            <a:avLst/>
          </a:prstGeom>
        </p:spPr>
      </p:pic>
    </p:spTree>
    <p:extLst>
      <p:ext uri="{BB962C8B-B14F-4D97-AF65-F5344CB8AC3E}">
        <p14:creationId xmlns:p14="http://schemas.microsoft.com/office/powerpoint/2010/main" val="8971495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276EE-F46D-1D65-E6CE-F47BD921135A}"/>
              </a:ext>
            </a:extLst>
          </p:cNvPr>
          <p:cNvSpPr>
            <a:spLocks noGrp="1"/>
          </p:cNvSpPr>
          <p:nvPr>
            <p:ph type="title"/>
          </p:nvPr>
        </p:nvSpPr>
        <p:spPr>
          <a:xfrm>
            <a:off x="919067" y="2363756"/>
            <a:ext cx="9905998" cy="4260980"/>
          </a:xfrm>
        </p:spPr>
        <p:txBody>
          <a:bodyPr>
            <a:normAutofit fontScale="90000"/>
          </a:bodyPr>
          <a:lstStyle/>
          <a:p>
            <a:r>
              <a:rPr lang="en-IN" dirty="0"/>
              <a:t>Krithi bethu</a:t>
            </a:r>
            <a:br>
              <a:rPr lang="en-IN" dirty="0"/>
            </a:br>
            <a:r>
              <a:rPr lang="en-IN" dirty="0"/>
              <a:t>23cs10010</a:t>
            </a:r>
            <a:br>
              <a:rPr lang="en-IN" dirty="0"/>
            </a:br>
            <a:r>
              <a:rPr lang="en-IN" dirty="0"/>
              <a:t>parv makwana</a:t>
            </a:r>
            <a:br>
              <a:rPr lang="en-IN" dirty="0"/>
            </a:br>
            <a:r>
              <a:rPr lang="en-IN" dirty="0"/>
              <a:t>23cs10050	</a:t>
            </a:r>
            <a:br>
              <a:rPr lang="en-IN" dirty="0"/>
            </a:br>
            <a:r>
              <a:rPr lang="en-IN" dirty="0"/>
              <a:t>raman Dubey</a:t>
            </a:r>
            <a:br>
              <a:rPr lang="en-IN" dirty="0"/>
            </a:br>
            <a:r>
              <a:rPr lang="en-IN" dirty="0"/>
              <a:t>23ch30026	</a:t>
            </a:r>
            <a:br>
              <a:rPr lang="en-IN" dirty="0"/>
            </a:br>
            <a:r>
              <a:rPr lang="en-IN" dirty="0"/>
              <a:t>kaustav Mishra </a:t>
            </a:r>
            <a:br>
              <a:rPr lang="en-IN" dirty="0"/>
            </a:br>
            <a:r>
              <a:rPr lang="en-IN" dirty="0"/>
              <a:t>23cs10030</a:t>
            </a:r>
            <a:br>
              <a:rPr lang="en-IN" dirty="0"/>
            </a:br>
            <a:endParaRPr lang="en-IN" dirty="0"/>
          </a:p>
        </p:txBody>
      </p:sp>
      <p:sp>
        <p:nvSpPr>
          <p:cNvPr id="4" name="TextBox 3">
            <a:extLst>
              <a:ext uri="{FF2B5EF4-FFF2-40B4-BE49-F238E27FC236}">
                <a16:creationId xmlns:a16="http://schemas.microsoft.com/office/drawing/2014/main" id="{EA7CD738-D287-DBB8-BDFA-CFB1813A3378}"/>
              </a:ext>
            </a:extLst>
          </p:cNvPr>
          <p:cNvSpPr txBox="1"/>
          <p:nvPr/>
        </p:nvSpPr>
        <p:spPr>
          <a:xfrm>
            <a:off x="802433" y="858416"/>
            <a:ext cx="4985660" cy="830997"/>
          </a:xfrm>
          <a:prstGeom prst="rect">
            <a:avLst/>
          </a:prstGeom>
          <a:noFill/>
        </p:spPr>
        <p:txBody>
          <a:bodyPr wrap="none" rtlCol="0">
            <a:spAutoFit/>
          </a:bodyPr>
          <a:lstStyle/>
          <a:p>
            <a:r>
              <a:rPr lang="en-IN" sz="4800" dirty="0"/>
              <a:t>Team members </a:t>
            </a:r>
          </a:p>
        </p:txBody>
      </p:sp>
    </p:spTree>
    <p:extLst>
      <p:ext uri="{BB962C8B-B14F-4D97-AF65-F5344CB8AC3E}">
        <p14:creationId xmlns:p14="http://schemas.microsoft.com/office/powerpoint/2010/main" val="2436907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65D0DE-9D0A-37AA-D13D-4ECCE2006070}"/>
              </a:ext>
            </a:extLst>
          </p:cNvPr>
          <p:cNvSpPr>
            <a:spLocks noGrp="1"/>
          </p:cNvSpPr>
          <p:nvPr>
            <p:ph idx="1"/>
          </p:nvPr>
        </p:nvSpPr>
        <p:spPr>
          <a:xfrm>
            <a:off x="1045029" y="569167"/>
            <a:ext cx="10002382" cy="5222033"/>
          </a:xfrm>
        </p:spPr>
        <p:txBody>
          <a:bodyPr/>
          <a:lstStyle/>
          <a:p>
            <a:pPr>
              <a:lnSpc>
                <a:spcPct val="107000"/>
              </a:lnSpc>
              <a:spcAft>
                <a:spcPts val="800"/>
              </a:spcAft>
            </a:pPr>
            <a:r>
              <a:rPr lang="en-IN" b="1" kern="100" dirty="0">
                <a:effectLst/>
                <a:latin typeface="Calibri" panose="020F0502020204030204" pitchFamily="34" charset="0"/>
                <a:ea typeface="Calibri" panose="020F0502020204030204" pitchFamily="34" charset="0"/>
                <a:cs typeface="Times New Roman" panose="02020603050405020304" pitchFamily="18" charset="0"/>
              </a:rPr>
              <a:t>Problem statement: </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In homes, gas leaks from appliances such as stoves, water heaters, or furnaces can lead to asphyxiation or fire outbreaks. Industrial settings face similar dangers, with the added risk of catastrophic accidents due to the presence of highly flammable or toxic gases. Examples of industrial accidents like the Bhopal disaster in 1984, where a gas leak resulted in thousands of fatalities, highlight the urgent need for effective gas detection systems. Symptoms of gas exposure, as stated above, underscore the importance of early detection and mitigation. </a:t>
            </a:r>
          </a:p>
          <a:p>
            <a:pPr>
              <a:lnSpc>
                <a:spcPct val="107000"/>
              </a:lnSpc>
              <a:spcAft>
                <a:spcPts val="800"/>
              </a:spcAft>
            </a:pPr>
            <a:r>
              <a:rPr lang="en-IN" b="1" kern="100" dirty="0">
                <a:effectLst/>
                <a:latin typeface="Calibri" panose="020F0502020204030204" pitchFamily="34" charset="0"/>
                <a:ea typeface="Calibri" panose="020F0502020204030204" pitchFamily="34" charset="0"/>
                <a:cs typeface="Times New Roman" panose="02020603050405020304" pitchFamily="18" charset="0"/>
              </a:rPr>
              <a:t>problem solving: </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Implementing a gas detection project using an ESP8266 </a:t>
            </a: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mcu</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and an MQ5 gas sensor can help address these risks by providing early warning systems and remote monitoring capabilities, thereby enhancing safety in both residential and industrial environments.</a:t>
            </a:r>
          </a:p>
          <a:p>
            <a:endParaRPr lang="en-IN" dirty="0"/>
          </a:p>
        </p:txBody>
      </p:sp>
    </p:spTree>
    <p:extLst>
      <p:ext uri="{BB962C8B-B14F-4D97-AF65-F5344CB8AC3E}">
        <p14:creationId xmlns:p14="http://schemas.microsoft.com/office/powerpoint/2010/main" val="3592464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E50BA-FC3B-30CF-9796-90EC58D7F302}"/>
              </a:ext>
            </a:extLst>
          </p:cNvPr>
          <p:cNvSpPr>
            <a:spLocks noGrp="1"/>
          </p:cNvSpPr>
          <p:nvPr>
            <p:ph type="title"/>
          </p:nvPr>
        </p:nvSpPr>
        <p:spPr/>
        <p:txBody>
          <a:bodyPr/>
          <a:lstStyle/>
          <a:p>
            <a:r>
              <a:rPr lang="en-IN" dirty="0" err="1"/>
              <a:t>Curcuit</a:t>
            </a:r>
            <a:r>
              <a:rPr lang="en-IN" dirty="0"/>
              <a:t> diagram</a:t>
            </a:r>
            <a:br>
              <a:rPr lang="en-IN" dirty="0"/>
            </a:br>
            <a:endParaRPr lang="en-IN" dirty="0"/>
          </a:p>
        </p:txBody>
      </p:sp>
      <p:pic>
        <p:nvPicPr>
          <p:cNvPr id="5" name="Content Placeholder 4">
            <a:extLst>
              <a:ext uri="{FF2B5EF4-FFF2-40B4-BE49-F238E27FC236}">
                <a16:creationId xmlns:a16="http://schemas.microsoft.com/office/drawing/2014/main" id="{F823BBB1-2642-3CB0-2696-3FCD01E57B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43200" y="2008780"/>
            <a:ext cx="5708949" cy="3782420"/>
          </a:xfrm>
        </p:spPr>
      </p:pic>
    </p:spTree>
    <p:extLst>
      <p:ext uri="{BB962C8B-B14F-4D97-AF65-F5344CB8AC3E}">
        <p14:creationId xmlns:p14="http://schemas.microsoft.com/office/powerpoint/2010/main" val="10851545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A6095-F73E-0BEF-DDF7-8BB060F14295}"/>
              </a:ext>
            </a:extLst>
          </p:cNvPr>
          <p:cNvSpPr>
            <a:spLocks noGrp="1"/>
          </p:cNvSpPr>
          <p:nvPr>
            <p:ph type="title"/>
          </p:nvPr>
        </p:nvSpPr>
        <p:spPr/>
        <p:txBody>
          <a:bodyPr/>
          <a:lstStyle/>
          <a:p>
            <a:r>
              <a:rPr lang="en-IN" dirty="0"/>
              <a:t>List of components </a:t>
            </a:r>
            <a:br>
              <a:rPr lang="en-IN" dirty="0"/>
            </a:br>
            <a:endParaRPr lang="en-IN" dirty="0"/>
          </a:p>
        </p:txBody>
      </p:sp>
      <p:sp>
        <p:nvSpPr>
          <p:cNvPr id="3" name="Content Placeholder 2">
            <a:extLst>
              <a:ext uri="{FF2B5EF4-FFF2-40B4-BE49-F238E27FC236}">
                <a16:creationId xmlns:a16="http://schemas.microsoft.com/office/drawing/2014/main" id="{D2316A78-C011-9C65-3A5A-36583486003D}"/>
              </a:ext>
            </a:extLst>
          </p:cNvPr>
          <p:cNvSpPr>
            <a:spLocks noGrp="1"/>
          </p:cNvSpPr>
          <p:nvPr>
            <p:ph idx="1"/>
          </p:nvPr>
        </p:nvSpPr>
        <p:spPr/>
        <p:txBody>
          <a:bodyPr/>
          <a:lstStyle/>
          <a:p>
            <a:r>
              <a:rPr lang="en-IN" dirty="0"/>
              <a:t>Mq5 gas sensor  </a:t>
            </a:r>
          </a:p>
          <a:p>
            <a:r>
              <a:rPr lang="en-IN" dirty="0" err="1"/>
              <a:t>Nodemcu</a:t>
            </a:r>
            <a:r>
              <a:rPr lang="en-IN" dirty="0"/>
              <a:t> esp8266</a:t>
            </a:r>
          </a:p>
          <a:p>
            <a:r>
              <a:rPr lang="en-IN" dirty="0"/>
              <a:t>Breadboard</a:t>
            </a:r>
          </a:p>
          <a:p>
            <a:r>
              <a:rPr lang="en-IN" dirty="0"/>
              <a:t>Male to Male </a:t>
            </a:r>
            <a:r>
              <a:rPr lang="en-IN" dirty="0" err="1"/>
              <a:t>jumperwires</a:t>
            </a:r>
            <a:endParaRPr lang="en-IN" dirty="0"/>
          </a:p>
          <a:p>
            <a:r>
              <a:rPr lang="en-IN" dirty="0"/>
              <a:t>Resistor 1k ohm</a:t>
            </a:r>
          </a:p>
          <a:p>
            <a:r>
              <a:rPr lang="en-IN" dirty="0"/>
              <a:t>Resistor 470 ohm</a:t>
            </a:r>
          </a:p>
          <a:p>
            <a:endParaRPr lang="en-IN" dirty="0"/>
          </a:p>
          <a:p>
            <a:endParaRPr lang="en-IN" dirty="0"/>
          </a:p>
        </p:txBody>
      </p:sp>
    </p:spTree>
    <p:extLst>
      <p:ext uri="{BB962C8B-B14F-4D97-AF65-F5344CB8AC3E}">
        <p14:creationId xmlns:p14="http://schemas.microsoft.com/office/powerpoint/2010/main" val="9759051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27850-8BB0-22AE-FEB9-9B9B6E9F8708}"/>
              </a:ext>
            </a:extLst>
          </p:cNvPr>
          <p:cNvSpPr>
            <a:spLocks noGrp="1"/>
          </p:cNvSpPr>
          <p:nvPr>
            <p:ph type="title"/>
          </p:nvPr>
        </p:nvSpPr>
        <p:spPr/>
        <p:txBody>
          <a:bodyPr/>
          <a:lstStyle/>
          <a:p>
            <a:r>
              <a:rPr lang="en-IN" dirty="0"/>
              <a:t>Working principle</a:t>
            </a:r>
            <a:br>
              <a:rPr lang="en-IN" dirty="0"/>
            </a:br>
            <a:endParaRPr lang="en-IN" dirty="0"/>
          </a:p>
        </p:txBody>
      </p:sp>
      <p:sp>
        <p:nvSpPr>
          <p:cNvPr id="3" name="Content Placeholder 2">
            <a:extLst>
              <a:ext uri="{FF2B5EF4-FFF2-40B4-BE49-F238E27FC236}">
                <a16:creationId xmlns:a16="http://schemas.microsoft.com/office/drawing/2014/main" id="{A197C8C2-06AC-6AB9-E8F0-C73E5733AE79}"/>
              </a:ext>
            </a:extLst>
          </p:cNvPr>
          <p:cNvSpPr>
            <a:spLocks noGrp="1"/>
          </p:cNvSpPr>
          <p:nvPr>
            <p:ph idx="1"/>
          </p:nvPr>
        </p:nvSpPr>
        <p:spPr/>
        <p:txBody>
          <a:bodyPr>
            <a:normAutofit lnSpcReduction="10000"/>
          </a:bodyPr>
          <a:lstStyle/>
          <a:p>
            <a:pPr marL="0" indent="0">
              <a:buNone/>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The Arduino uno is the brain of the project. It simultaneously communicates with the sensor and the </a:t>
            </a: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wifi</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module, to send and receive data to </a:t>
            </a: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wifi</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and from the mq5 module respectively. The basic flowchart of the algorithm is like this:</a:t>
            </a:r>
          </a:p>
          <a:p>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The </a:t>
            </a: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esp</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starts and begins its communication with the sensor and the </a:t>
            </a: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wifi</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t>
            </a:r>
          </a:p>
          <a:p>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Then the ESP gets information regarding the concentration of gas from mq5 sensor.</a:t>
            </a:r>
          </a:p>
          <a:p>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If the sensor reading is greater than a certain value, an alarm/alert will be sent through the </a:t>
            </a: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wifi</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to a webserver.</a:t>
            </a:r>
          </a:p>
          <a:p>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An physical alarm system can also be implemented into the project for sudden alarm, even if the </a:t>
            </a: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wifi</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system fails to transcend data.</a:t>
            </a:r>
          </a:p>
          <a:p>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718283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02A9C-73B8-F2FD-7A33-1A8C35364ADD}"/>
              </a:ext>
            </a:extLst>
          </p:cNvPr>
          <p:cNvSpPr>
            <a:spLocks noGrp="1"/>
          </p:cNvSpPr>
          <p:nvPr>
            <p:ph type="title"/>
          </p:nvPr>
        </p:nvSpPr>
        <p:spPr/>
        <p:txBody>
          <a:bodyPr/>
          <a:lstStyle/>
          <a:p>
            <a:r>
              <a:rPr lang="en-IN" dirty="0"/>
              <a:t>Work distribution</a:t>
            </a:r>
            <a:br>
              <a:rPr lang="en-IN" dirty="0"/>
            </a:br>
            <a:endParaRPr lang="en-IN" dirty="0"/>
          </a:p>
        </p:txBody>
      </p:sp>
      <p:sp>
        <p:nvSpPr>
          <p:cNvPr id="3" name="Content Placeholder 2">
            <a:extLst>
              <a:ext uri="{FF2B5EF4-FFF2-40B4-BE49-F238E27FC236}">
                <a16:creationId xmlns:a16="http://schemas.microsoft.com/office/drawing/2014/main" id="{4002C25B-9C4C-05A7-5029-4295F376DC18}"/>
              </a:ext>
            </a:extLst>
          </p:cNvPr>
          <p:cNvSpPr>
            <a:spLocks noGrp="1"/>
          </p:cNvSpPr>
          <p:nvPr>
            <p:ph idx="1"/>
          </p:nvPr>
        </p:nvSpPr>
        <p:spPr/>
        <p:txBody>
          <a:bodyPr/>
          <a:lstStyle/>
          <a:p>
            <a:pPr marL="0" indent="0">
              <a:buNone/>
            </a:pPr>
            <a:r>
              <a:rPr lang="en-IN" dirty="0"/>
              <a:t>Programming-krithi bethu and kaustav </a:t>
            </a:r>
            <a:r>
              <a:rPr lang="en-IN" dirty="0" err="1"/>
              <a:t>mishra</a:t>
            </a:r>
            <a:endParaRPr lang="en-IN" dirty="0"/>
          </a:p>
          <a:p>
            <a:pPr marL="0" indent="0">
              <a:buNone/>
            </a:pPr>
            <a:r>
              <a:rPr lang="en-IN" dirty="0"/>
              <a:t>Physical assembly of components- raman </a:t>
            </a:r>
            <a:r>
              <a:rPr lang="en-IN" dirty="0" err="1"/>
              <a:t>dubey</a:t>
            </a:r>
            <a:r>
              <a:rPr lang="en-IN" dirty="0"/>
              <a:t> and parv makwana</a:t>
            </a:r>
          </a:p>
        </p:txBody>
      </p:sp>
    </p:spTree>
    <p:extLst>
      <p:ext uri="{BB962C8B-B14F-4D97-AF65-F5344CB8AC3E}">
        <p14:creationId xmlns:p14="http://schemas.microsoft.com/office/powerpoint/2010/main" val="19527947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5DC332-BF7C-A565-FADF-D10CBFF01374}"/>
              </a:ext>
            </a:extLst>
          </p:cNvPr>
          <p:cNvSpPr>
            <a:spLocks noGrp="1"/>
          </p:cNvSpPr>
          <p:nvPr>
            <p:ph idx="1"/>
          </p:nvPr>
        </p:nvSpPr>
        <p:spPr>
          <a:xfrm>
            <a:off x="1272042" y="1248746"/>
            <a:ext cx="9905998" cy="3124201"/>
          </a:xfrm>
        </p:spPr>
        <p:txBody>
          <a:bodyPr>
            <a:normAutofit/>
          </a:bodyPr>
          <a:lstStyle/>
          <a:p>
            <a:pPr marL="0" indent="0">
              <a:buNone/>
            </a:pPr>
            <a:r>
              <a:rPr lang="en-IN" sz="9600" dirty="0">
                <a:solidFill>
                  <a:srgbClr val="00B0F0"/>
                </a:solidFill>
                <a:latin typeface="Comic Sans MS" panose="030F0702030302020204" pitchFamily="66" charset="0"/>
              </a:rPr>
              <a:t>thank you</a:t>
            </a:r>
          </a:p>
        </p:txBody>
      </p:sp>
    </p:spTree>
    <p:extLst>
      <p:ext uri="{BB962C8B-B14F-4D97-AF65-F5344CB8AC3E}">
        <p14:creationId xmlns:p14="http://schemas.microsoft.com/office/powerpoint/2010/main" val="25541851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3696</TotalTime>
  <Words>345</Words>
  <Application>Microsoft Office PowerPoint</Application>
  <PresentationFormat>Widescreen</PresentationFormat>
  <Paragraphs>24</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Bookman Old Style</vt:lpstr>
      <vt:lpstr>Calibri</vt:lpstr>
      <vt:lpstr>Century Gothic</vt:lpstr>
      <vt:lpstr>Comic Sans MS</vt:lpstr>
      <vt:lpstr>Mesh</vt:lpstr>
      <vt:lpstr>Diy project </vt:lpstr>
      <vt:lpstr>Iot based lpg gas leakage detection system</vt:lpstr>
      <vt:lpstr>Krithi bethu 23cs10010 parv makwana 23cs10050  raman Dubey 23ch30026  kaustav Mishra  23cs10030 </vt:lpstr>
      <vt:lpstr>PowerPoint Presentation</vt:lpstr>
      <vt:lpstr>Curcuit diagram </vt:lpstr>
      <vt:lpstr>List of components  </vt:lpstr>
      <vt:lpstr>Working principle </vt:lpstr>
      <vt:lpstr>Work distribution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Diy project </dc:title>
  <dc:creator>krithi bethu</dc:creator>
  <cp:lastModifiedBy>krithi bethu</cp:lastModifiedBy>
  <cp:revision>1</cp:revision>
  <dcterms:created xsi:type="dcterms:W3CDTF">2024-03-09T14:47:10Z</dcterms:created>
  <dcterms:modified xsi:type="dcterms:W3CDTF">2024-03-12T04:24:07Z</dcterms:modified>
</cp:coreProperties>
</file>

<file path=docProps/thumbnail.jpeg>
</file>